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  <p:sldMasterId id="2147483650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10" autoAdjust="0"/>
    <p:restoredTop sz="97459" autoAdjust="0"/>
  </p:normalViewPr>
  <p:slideViewPr>
    <p:cSldViewPr snapToGrid="0">
      <p:cViewPr varScale="1">
        <p:scale>
          <a:sx n="159" d="100"/>
          <a:sy n="159" d="100"/>
        </p:scale>
        <p:origin x="2946" y="1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75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196E07-F75B-4D6C-8D13-13FA62950BD2}" type="datetimeFigureOut">
              <a:rPr lang="fr-BE" smtClean="0"/>
              <a:t>25-05-20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2619B-4DEB-4517-9F68-83E23C24487E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92105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EB38A-C0D4-4564-8185-1138F14668D2}" type="datetimeFigureOut">
              <a:rPr lang="fr-BE" smtClean="0"/>
              <a:t>25-05-20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517A8-8B44-44A9-8D63-2C75CD3495A4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260078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ge de garde">
    <p:bg>
      <p:bgPr>
        <a:solidFill>
          <a:srgbClr val="2E75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E75B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>
              <a:noFill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495938"/>
            <a:ext cx="9144000" cy="13875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004052"/>
            <a:ext cx="9144000" cy="8176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fr-B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4" indent="0" algn="ctr">
              <a:buNone/>
              <a:defRPr sz="1600"/>
            </a:lvl4pPr>
            <a:lvl5pPr marL="1828618" indent="0" algn="ctr">
              <a:buNone/>
              <a:defRPr sz="1600"/>
            </a:lvl5pPr>
            <a:lvl6pPr marL="2285774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5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BE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190" y="646355"/>
            <a:ext cx="2419619" cy="1208064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5713003"/>
            <a:ext cx="12192000" cy="1145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/>
          </a:p>
        </p:txBody>
      </p:sp>
      <p:pic>
        <p:nvPicPr>
          <p:cNvPr id="16" name="Imag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764" y="6154404"/>
            <a:ext cx="752338" cy="394874"/>
          </a:xfrm>
          <a:prstGeom prst="rect">
            <a:avLst/>
          </a:prstGeom>
        </p:spPr>
      </p:pic>
      <p:pic>
        <p:nvPicPr>
          <p:cNvPr id="17" name="Image 16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00" y="6098399"/>
            <a:ext cx="609600" cy="448818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698" y="6171914"/>
            <a:ext cx="762000" cy="30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48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bg>
      <p:bgPr>
        <a:gradFill>
          <a:gsLst>
            <a:gs pos="0">
              <a:srgbClr val="2E75B6">
                <a:shade val="30000"/>
                <a:satMod val="115000"/>
              </a:srgbClr>
            </a:gs>
            <a:gs pos="50000">
              <a:srgbClr val="2E75B6">
                <a:shade val="67500"/>
                <a:satMod val="115000"/>
              </a:srgbClr>
            </a:gs>
            <a:gs pos="100000">
              <a:srgbClr val="2E75B6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2E75B6">
                  <a:shade val="30000"/>
                  <a:satMod val="115000"/>
                </a:srgbClr>
              </a:gs>
              <a:gs pos="50000">
                <a:srgbClr val="2E75B6">
                  <a:shade val="67500"/>
                  <a:satMod val="115000"/>
                </a:srgbClr>
              </a:gs>
              <a:gs pos="100000">
                <a:srgbClr val="2E75B6"/>
              </a:gs>
            </a:gsLst>
            <a:lin ang="189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3999" y="2327119"/>
            <a:ext cx="9144000" cy="146465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3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472" y="5364393"/>
            <a:ext cx="1469054" cy="73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3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1"/>
          </p:nvPr>
        </p:nvSpPr>
        <p:spPr>
          <a:xfrm>
            <a:off x="2112712" y="6315596"/>
            <a:ext cx="5177091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102300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vierge pour image/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4"/>
          </p:nvPr>
        </p:nvSpPr>
        <p:spPr>
          <a:xfrm>
            <a:off x="1" y="0"/>
            <a:ext cx="12192000" cy="5721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fr-BE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1"/>
          </p:nvPr>
        </p:nvSpPr>
        <p:spPr>
          <a:xfrm>
            <a:off x="2112712" y="6315596"/>
            <a:ext cx="5177091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51954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1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7514" y="365125"/>
            <a:ext cx="11595887" cy="8244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 b="1">
                <a:solidFill>
                  <a:srgbClr val="90AC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07514" y="1490239"/>
            <a:ext cx="11595887" cy="38328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Ceci est du texte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1"/>
          </p:nvPr>
        </p:nvSpPr>
        <p:spPr>
          <a:xfrm>
            <a:off x="2112712" y="6315596"/>
            <a:ext cx="5177091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76056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7514" y="365125"/>
            <a:ext cx="11595887" cy="8244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 b="1">
                <a:solidFill>
                  <a:srgbClr val="90AC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307514" y="1490239"/>
            <a:ext cx="5543047" cy="38328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2"/>
          </p:nvPr>
        </p:nvSpPr>
        <p:spPr>
          <a:xfrm>
            <a:off x="6360354" y="1490238"/>
            <a:ext cx="5543047" cy="38328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1"/>
          </p:nvPr>
        </p:nvSpPr>
        <p:spPr>
          <a:xfrm>
            <a:off x="2112712" y="6315596"/>
            <a:ext cx="5177091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74255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- Ajout image/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7514" y="365125"/>
            <a:ext cx="11595887" cy="8244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 b="1">
                <a:solidFill>
                  <a:srgbClr val="90AC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4"/>
          </p:nvPr>
        </p:nvSpPr>
        <p:spPr>
          <a:xfrm>
            <a:off x="307513" y="1492561"/>
            <a:ext cx="11595873" cy="38328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fr-BE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1"/>
          </p:nvPr>
        </p:nvSpPr>
        <p:spPr>
          <a:xfrm>
            <a:off x="2112712" y="6315596"/>
            <a:ext cx="5177091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149613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 - Ajout image/graphique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7514" y="365125"/>
            <a:ext cx="11595887" cy="82440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800" b="1">
                <a:solidFill>
                  <a:srgbClr val="90AC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BE" dirty="0"/>
          </a:p>
        </p:txBody>
      </p:sp>
      <p:sp>
        <p:nvSpPr>
          <p:cNvPr id="8" name="Espace réservé du contenu 2"/>
          <p:cNvSpPr>
            <a:spLocks noGrp="1"/>
          </p:cNvSpPr>
          <p:nvPr>
            <p:ph idx="14"/>
          </p:nvPr>
        </p:nvSpPr>
        <p:spPr>
          <a:xfrm>
            <a:off x="6360337" y="1492561"/>
            <a:ext cx="5543048" cy="38328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fr-BE" dirty="0"/>
          </a:p>
        </p:txBody>
      </p:sp>
      <p:sp>
        <p:nvSpPr>
          <p:cNvPr id="9" name="Espace réservé du contenu 2"/>
          <p:cNvSpPr>
            <a:spLocks noGrp="1"/>
          </p:cNvSpPr>
          <p:nvPr>
            <p:ph idx="15"/>
          </p:nvPr>
        </p:nvSpPr>
        <p:spPr>
          <a:xfrm>
            <a:off x="307511" y="1492561"/>
            <a:ext cx="5543048" cy="383281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endParaRPr lang="fr-BE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1"/>
          </p:nvPr>
        </p:nvSpPr>
        <p:spPr>
          <a:xfrm>
            <a:off x="2112712" y="6315596"/>
            <a:ext cx="5177091" cy="36512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055779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141" b="27725"/>
          <a:stretch/>
        </p:blipFill>
        <p:spPr>
          <a:xfrm>
            <a:off x="0" y="-1066809"/>
            <a:ext cx="12192000" cy="792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119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8" indent="-228578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5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8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8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127120"/>
            <a:ext cx="12192000" cy="730879"/>
          </a:xfrm>
          <a:prstGeom prst="rect">
            <a:avLst/>
          </a:prstGeom>
          <a:gradFill flip="none" rotWithShape="1">
            <a:gsLst>
              <a:gs pos="0">
                <a:srgbClr val="2E75B6">
                  <a:shade val="30000"/>
                  <a:satMod val="115000"/>
                </a:srgbClr>
              </a:gs>
              <a:gs pos="50000">
                <a:srgbClr val="2E75B6">
                  <a:shade val="67500"/>
                  <a:satMod val="115000"/>
                </a:srgbClr>
              </a:gs>
              <a:gs pos="100000">
                <a:srgbClr val="2E75B6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800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14" y="6229190"/>
            <a:ext cx="1008175" cy="503360"/>
          </a:xfrm>
          <a:prstGeom prst="rect">
            <a:avLst/>
          </a:prstGeom>
        </p:spPr>
      </p:pic>
      <p:sp>
        <p:nvSpPr>
          <p:cNvPr id="16" name="ZoneTexte 15"/>
          <p:cNvSpPr txBox="1"/>
          <p:nvPr userDrawn="1"/>
        </p:nvSpPr>
        <p:spPr>
          <a:xfrm>
            <a:off x="7576639" y="6348443"/>
            <a:ext cx="3379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sz="1200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CPDT – une recherche</a:t>
            </a:r>
            <a:endParaRPr lang="fr-B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10955868" y="6348442"/>
            <a:ext cx="677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C830279-B872-4E06-9013-88E6FC490025}" type="slidenum">
              <a:rPr lang="fr-BE" sz="1200" b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fr-BE" sz="1200" b="1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40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53" r:id="rId2"/>
    <p:sldLayoutId id="2147483651" r:id="rId3"/>
    <p:sldLayoutId id="2147483652" r:id="rId4"/>
    <p:sldLayoutId id="2147483669" r:id="rId5"/>
    <p:sldLayoutId id="2147483670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200" kern="1200">
          <a:solidFill>
            <a:schemeClr val="bg1"/>
          </a:solidFill>
          <a:latin typeface="+mn-lt"/>
          <a:ea typeface="+mn-ea"/>
          <a:cs typeface="+mn-cs"/>
        </a:defRPr>
      </a:lvl1pPr>
      <a:lvl2pPr marL="68573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5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8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4" indent="-228578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8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26575402"/>
      </p:ext>
    </p:extLst>
  </p:cSld>
  <p:clrMapOvr>
    <a:masterClrMapping/>
  </p:clrMapOvr>
</p:sld>
</file>

<file path=ppt/theme/theme1.xml><?xml version="1.0" encoding="utf-8"?>
<a:theme xmlns:a="http://schemas.openxmlformats.org/drawingml/2006/main" name="Couvertur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u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Couvertures</vt:lpstr>
      <vt:lpstr>Contenu</vt:lpstr>
      <vt:lpstr>Présentation PowerPoint</vt:lpstr>
    </vt:vector>
  </TitlesOfParts>
  <Company>Université Catholique de Louvain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Jimmy Havenith</dc:creator>
  <cp:lastModifiedBy>Jimmy Havenith</cp:lastModifiedBy>
  <cp:revision>31</cp:revision>
  <dcterms:created xsi:type="dcterms:W3CDTF">2019-10-14T08:46:11Z</dcterms:created>
  <dcterms:modified xsi:type="dcterms:W3CDTF">2020-05-25T09:50:51Z</dcterms:modified>
</cp:coreProperties>
</file>